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Lobster" panose="020B0604020202020204" charset="0"/>
      <p:regular r:id="rId24"/>
    </p:embeddedFont>
    <p:embeddedFont>
      <p:font typeface="Dancing Script" panose="020B0604020202020204" charset="0"/>
      <p:regular r:id="rId25"/>
      <p:bold r:id="rId26"/>
    </p:embeddedFont>
    <p:embeddedFont>
      <p:font typeface="Sansita One" panose="020B0604020202020204" charset="0"/>
      <p:regular r:id="rId27"/>
    </p:embeddedFont>
    <p:embeddedFont>
      <p:font typeface="Rock Salt" panose="020B0604020202020204" charset="0"/>
      <p:regular r:id="rId28"/>
    </p:embeddedFont>
    <p:embeddedFont>
      <p:font typeface="Bree Serif" panose="020B0604020202020204" charset="0"/>
      <p:regular r:id="rId29"/>
    </p:embeddedFont>
    <p:embeddedFont>
      <p:font typeface="Kaushan Script" panose="020B0604020202020204" charset="0"/>
      <p:regular r:id="rId3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3420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148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729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2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722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82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400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643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44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3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44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94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90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22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99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419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77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5200"/>
            </a:lvl1pPr>
            <a:lvl2pPr algn="ctr" rtl="0">
              <a:spcBef>
                <a:spcPts val="0"/>
              </a:spcBef>
              <a:buSzPct val="100000"/>
              <a:defRPr sz="5200"/>
            </a:lvl2pPr>
            <a:lvl3pPr algn="ctr" rtl="0">
              <a:spcBef>
                <a:spcPts val="0"/>
              </a:spcBef>
              <a:buSzPct val="100000"/>
              <a:defRPr sz="5200"/>
            </a:lvl3pPr>
            <a:lvl4pPr algn="ctr" rtl="0">
              <a:spcBef>
                <a:spcPts val="0"/>
              </a:spcBef>
              <a:buSzPct val="100000"/>
              <a:defRPr sz="5200"/>
            </a:lvl4pPr>
            <a:lvl5pPr algn="ctr" rtl="0">
              <a:spcBef>
                <a:spcPts val="0"/>
              </a:spcBef>
              <a:buSzPct val="100000"/>
              <a:defRPr sz="5200"/>
            </a:lvl5pPr>
            <a:lvl6pPr algn="ctr" rtl="0">
              <a:spcBef>
                <a:spcPts val="0"/>
              </a:spcBef>
              <a:buSzPct val="100000"/>
              <a:defRPr sz="5200"/>
            </a:lvl6pPr>
            <a:lvl7pPr algn="ctr" rtl="0">
              <a:spcBef>
                <a:spcPts val="0"/>
              </a:spcBef>
              <a:buSzPct val="100000"/>
              <a:defRPr sz="5200"/>
            </a:lvl7pPr>
            <a:lvl8pPr algn="ctr" rtl="0">
              <a:spcBef>
                <a:spcPts val="0"/>
              </a:spcBef>
              <a:buSzPct val="100000"/>
              <a:defRPr sz="5200"/>
            </a:lvl8pPr>
            <a:lvl9pPr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3600"/>
            </a:lvl1pPr>
            <a:lvl2pPr algn="ctr" rtl="0">
              <a:spcBef>
                <a:spcPts val="0"/>
              </a:spcBef>
              <a:buSzPct val="100000"/>
              <a:defRPr sz="3600"/>
            </a:lvl2pPr>
            <a:lvl3pPr algn="ctr" rtl="0">
              <a:spcBef>
                <a:spcPts val="0"/>
              </a:spcBef>
              <a:buSzPct val="100000"/>
              <a:defRPr sz="3600"/>
            </a:lvl3pPr>
            <a:lvl4pPr algn="ctr" rtl="0">
              <a:spcBef>
                <a:spcPts val="0"/>
              </a:spcBef>
              <a:buSzPct val="100000"/>
              <a:defRPr sz="3600"/>
            </a:lvl4pPr>
            <a:lvl5pPr algn="ctr" rtl="0">
              <a:spcBef>
                <a:spcPts val="0"/>
              </a:spcBef>
              <a:buSzPct val="100000"/>
              <a:defRPr sz="3600"/>
            </a:lvl5pPr>
            <a:lvl6pPr algn="ctr" rtl="0">
              <a:spcBef>
                <a:spcPts val="0"/>
              </a:spcBef>
              <a:buSzPct val="100000"/>
              <a:defRPr sz="3600"/>
            </a:lvl6pPr>
            <a:lvl7pPr algn="ctr" rtl="0">
              <a:spcBef>
                <a:spcPts val="0"/>
              </a:spcBef>
              <a:buSzPct val="100000"/>
              <a:defRPr sz="3600"/>
            </a:lvl7pPr>
            <a:lvl8pPr algn="ctr" rtl="0">
              <a:spcBef>
                <a:spcPts val="0"/>
              </a:spcBef>
              <a:buSzPct val="100000"/>
              <a:defRPr sz="3600"/>
            </a:lvl8pPr>
            <a:lvl9pPr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12000"/>
            </a:lvl1pPr>
            <a:lvl2pPr algn="ctr" rtl="0">
              <a:spcBef>
                <a:spcPts val="0"/>
              </a:spcBef>
              <a:buSzPct val="100000"/>
              <a:defRPr sz="12000"/>
            </a:lvl2pPr>
            <a:lvl3pPr algn="ctr" rtl="0">
              <a:spcBef>
                <a:spcPts val="0"/>
              </a:spcBef>
              <a:buSzPct val="100000"/>
              <a:defRPr sz="12000"/>
            </a:lvl3pPr>
            <a:lvl4pPr algn="ctr" rtl="0">
              <a:spcBef>
                <a:spcPts val="0"/>
              </a:spcBef>
              <a:buSzPct val="100000"/>
              <a:defRPr sz="12000"/>
            </a:lvl4pPr>
            <a:lvl5pPr algn="ctr" rtl="0">
              <a:spcBef>
                <a:spcPts val="0"/>
              </a:spcBef>
              <a:buSzPct val="100000"/>
              <a:defRPr sz="12000"/>
            </a:lvl5pPr>
            <a:lvl6pPr algn="ctr" rtl="0">
              <a:spcBef>
                <a:spcPts val="0"/>
              </a:spcBef>
              <a:buSzPct val="100000"/>
              <a:defRPr sz="12000"/>
            </a:lvl6pPr>
            <a:lvl7pPr algn="ctr" rtl="0">
              <a:spcBef>
                <a:spcPts val="0"/>
              </a:spcBef>
              <a:buSzPct val="100000"/>
              <a:defRPr sz="12000"/>
            </a:lvl7pPr>
            <a:lvl8pPr algn="ctr" rtl="0">
              <a:spcBef>
                <a:spcPts val="0"/>
              </a:spcBef>
              <a:buSzPct val="100000"/>
              <a:defRPr sz="12000"/>
            </a:lvl8pPr>
            <a:lvl9pPr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925" y="-21575"/>
            <a:ext cx="92386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-178350" y="2981275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chemeClr val="lt2"/>
                </a:solidFill>
              </a:rPr>
              <a:t>Live,Love,Appreciate Life…. And Strawberries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2140400" y="1244925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1474250" y="174725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chemeClr val="lt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Hardworking</a:t>
            </a:r>
            <a:r>
              <a:rPr lang="en" sz="3600">
                <a:solidFill>
                  <a:schemeClr val="lt2"/>
                </a:solidFill>
              </a:rPr>
              <a:t> </a:t>
            </a:r>
            <a:r>
              <a:rPr lang="en" sz="3600">
                <a:solidFill>
                  <a:schemeClr val="lt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when it comes to life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764425" y="556950"/>
            <a:ext cx="4455600" cy="5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you see isn’t always true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087325" y="4531950"/>
            <a:ext cx="2056799" cy="5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Samiayah P.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34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131050" y="404075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Having to grow up has responsibilities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475" y="703400"/>
            <a:ext cx="5008350" cy="436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0" y="1095300"/>
            <a:ext cx="1827600" cy="29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00FF"/>
                </a:solidFill>
              </a:rPr>
              <a:t>Anxious</a:t>
            </a:r>
          </a:p>
          <a:p>
            <a:pPr lvl="0" rtl="0">
              <a:spcBef>
                <a:spcPts val="0"/>
              </a:spcBef>
              <a:buNone/>
            </a:pPr>
            <a:endParaRPr sz="3600">
              <a:solidFill>
                <a:srgbClr val="FF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00FF"/>
                </a:solidFill>
              </a:rPr>
              <a:t>About</a:t>
            </a:r>
          </a:p>
          <a:p>
            <a:pPr lvl="0" rtl="0">
              <a:spcBef>
                <a:spcPts val="0"/>
              </a:spcBef>
              <a:buNone/>
            </a:pPr>
            <a:endParaRPr sz="3600">
              <a:solidFill>
                <a:srgbClr val="FF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00FF"/>
                </a:solidFill>
              </a:rPr>
              <a:t>Things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6835825" y="1065750"/>
            <a:ext cx="2010900" cy="301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1155CC"/>
                </a:solidFill>
              </a:rPr>
              <a:t>About </a:t>
            </a:r>
          </a:p>
          <a:p>
            <a:pPr lvl="0" rtl="0">
              <a:spcBef>
                <a:spcPts val="0"/>
              </a:spcBef>
              <a:buNone/>
            </a:pPr>
            <a:endParaRPr sz="3600">
              <a:solidFill>
                <a:srgbClr val="1155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1155CC"/>
                </a:solidFill>
              </a:rPr>
              <a:t>To</a:t>
            </a:r>
          </a:p>
          <a:p>
            <a:pPr lvl="0" rtl="0">
              <a:spcBef>
                <a:spcPts val="0"/>
              </a:spcBef>
              <a:buNone/>
            </a:pPr>
            <a:endParaRPr sz="3600">
              <a:solidFill>
                <a:srgbClr val="1155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1155CC"/>
                </a:solidFill>
              </a:rPr>
              <a:t>Happen 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7563975" y="4647300"/>
            <a:ext cx="1580100" cy="42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By: Courtney D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983049" cy="507553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6983050" y="0"/>
            <a:ext cx="21609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scared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	of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things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……..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0000"/>
                </a:solidFill>
              </a:rPr>
              <a:t>	you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0000"/>
                </a:solidFill>
              </a:rPr>
              <a:t>can’t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0000"/>
                </a:solidFill>
              </a:rPr>
              <a:t>control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7475" y="0"/>
            <a:ext cx="935147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163800" y="327625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Kaushan Script"/>
                <a:ea typeface="Kaushan Script"/>
                <a:cs typeface="Kaushan Script"/>
                <a:sym typeface="Kaushan Script"/>
              </a:rPr>
              <a:t>Motivation Keeps The Mind Going Constantly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8204700" y="0"/>
            <a:ext cx="939300" cy="4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Kaushan Script"/>
                <a:ea typeface="Kaushan Script"/>
                <a:cs typeface="Kaushan Script"/>
                <a:sym typeface="Kaushan Script"/>
              </a:rPr>
              <a:t>Alexus.B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2373425" y="873625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Being UNFILTERED doesn’t change your PERSONALITY!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1725400" y="578775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Emotions Don’t Express……..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1343225" y="4324450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Your True Feelings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0" y="4717500"/>
            <a:ext cx="1004699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Alexus B.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98300" y="3243375"/>
            <a:ext cx="6584999" cy="222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2"/>
                </a:solidFill>
              </a:rPr>
              <a:t>Drive Cars,Love Cars, Race Cars.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2130025" y="2892425"/>
            <a:ext cx="6414299" cy="44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Rock Salt"/>
                <a:ea typeface="Rock Salt"/>
                <a:cs typeface="Rock Salt"/>
                <a:sym typeface="Rock Salt"/>
              </a:rPr>
              <a:t>so much depression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659375" y="3558125"/>
            <a:ext cx="6971099" cy="8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Rock Salt"/>
                <a:ea typeface="Rock Salt"/>
                <a:cs typeface="Rock Salt"/>
                <a:sym typeface="Rock Salt"/>
              </a:rPr>
              <a:t>Where are you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6196400" y="4707825"/>
            <a:ext cx="6971099" cy="8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ck Salt"/>
                <a:ea typeface="Rock Salt"/>
                <a:cs typeface="Rock Salt"/>
                <a:sym typeface="Rock Salt"/>
              </a:rPr>
              <a:t>Leslie McFarlin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414" y="0"/>
            <a:ext cx="75431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1319150" y="1386400"/>
            <a:ext cx="6971099" cy="8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Dancing Script"/>
                <a:ea typeface="Dancing Script"/>
                <a:cs typeface="Dancing Script"/>
                <a:sym typeface="Dancing Script"/>
              </a:rPr>
              <a:t>Born with Movies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106475" y="1914850"/>
            <a:ext cx="6971099" cy="8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Dancing Script"/>
                <a:ea typeface="Dancing Script"/>
                <a:cs typeface="Dancing Script"/>
                <a:sym typeface="Dancing Script"/>
              </a:rPr>
              <a:t>in my Blood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5" y="156525"/>
            <a:ext cx="8965624" cy="49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2555375" y="4728525"/>
            <a:ext cx="414900" cy="1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65525" y="273000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Bree Serif"/>
                <a:ea typeface="Bree Serif"/>
                <a:cs typeface="Bree Serif"/>
                <a:sym typeface="Bree Serif"/>
              </a:rPr>
              <a:t>Just tell jokes to keep smiling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238580" y="4510050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75" y="17725"/>
            <a:ext cx="8683374" cy="512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393125" y="2424325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Separating myself so I  stand out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327600" y="425900"/>
            <a:ext cx="3603900" cy="54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NOTHING WILL EVER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07500" y="3352575"/>
            <a:ext cx="3723899" cy="62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REPLACE MY CANDY</a:t>
            </a:r>
          </a:p>
        </p:txBody>
      </p:sp>
      <p:sp>
        <p:nvSpPr>
          <p:cNvPr id="140" name="Shape 140"/>
          <p:cNvSpPr txBox="1"/>
          <p:nvPr/>
        </p:nvSpPr>
        <p:spPr>
          <a:xfrm rot="5400000" flipH="1">
            <a:off x="7715200" y="2058450"/>
            <a:ext cx="2336999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BY: ISSIAH GEESTON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334950" y="218400"/>
            <a:ext cx="8474100" cy="6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Sansita One"/>
                <a:ea typeface="Sansita One"/>
                <a:cs typeface="Sansita One"/>
                <a:sym typeface="Sansita One"/>
              </a:rPr>
              <a:t>HARD-WORK NEVER COMES FROM QUITTING </a:t>
            </a:r>
          </a:p>
        </p:txBody>
      </p:sp>
      <p:sp>
        <p:nvSpPr>
          <p:cNvPr id="147" name="Shape 147"/>
          <p:cNvSpPr txBox="1"/>
          <p:nvPr/>
        </p:nvSpPr>
        <p:spPr>
          <a:xfrm rot="-5400000">
            <a:off x="8463300" y="1583449"/>
            <a:ext cx="426000" cy="31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/>
          <p:nvPr/>
        </p:nvSpPr>
        <p:spPr>
          <a:xfrm rot="-5400000">
            <a:off x="7262050" y="2751925"/>
            <a:ext cx="2548199" cy="3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ansita One"/>
                <a:ea typeface="Sansita One"/>
                <a:cs typeface="Sansita One"/>
                <a:sym typeface="Sansita One"/>
              </a:rPr>
              <a:t>BY: ISSIAH GEESTON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2522600" y="4586550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834650" y="4095150"/>
            <a:ext cx="6290099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Helpfulness is a part of me.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(16:9)</PresentationFormat>
  <Paragraphs>43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Comic Sans MS</vt:lpstr>
      <vt:lpstr>Lobster</vt:lpstr>
      <vt:lpstr>Dancing Script</vt:lpstr>
      <vt:lpstr>Sansita One</vt:lpstr>
      <vt:lpstr>Rock Salt</vt:lpstr>
      <vt:lpstr>Bree Serif</vt:lpstr>
      <vt:lpstr>Kaushan Script</vt:lpstr>
      <vt:lpstr>simple-light-2</vt:lpstr>
      <vt:lpstr>simple-dark-2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Linares, Anthony</dc:creator>
  <cp:lastModifiedBy>Linares, Anthony</cp:lastModifiedBy>
  <cp:revision>1</cp:revision>
  <dcterms:modified xsi:type="dcterms:W3CDTF">2015-10-15T21:16:33Z</dcterms:modified>
</cp:coreProperties>
</file>